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7" r:id="rId2"/>
    <p:sldId id="268" r:id="rId3"/>
  </p:sldIdLst>
  <p:sldSz cx="9144000" cy="6858000" type="screen4x3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E9B64C-131B-46C2-B9CC-60980954AD3D}" v="1" dt="2025-03-07T18:59:47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0EFC5444-4A20-4CDD-8B6B-DAE96A19520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C72EE6FB-D961-47FE-A29E-1105D97F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800078" y="4888240"/>
            <a:ext cx="6400599" cy="463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010" tIns="103010" rIns="103010" bIns="103010" anchor="t" anchorCtr="0">
            <a:noAutofit/>
          </a:bodyPr>
          <a:lstStyle/>
          <a:p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773113"/>
            <a:ext cx="5145087" cy="3859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708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795216" y="4881572"/>
            <a:ext cx="6361703" cy="462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010" tIns="103010" rIns="103010" bIns="103010" anchor="t" anchorCtr="0">
            <a:noAutofit/>
          </a:bodyPr>
          <a:lstStyle/>
          <a:p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6525" y="769938"/>
            <a:ext cx="5140325" cy="3856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708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77E631-5B44-4AFA-2835-42A6EC248E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6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9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4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7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22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4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3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6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887391" y="987432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5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3887391" y="987432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8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7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ldNum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408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/>
          <p:nvPr/>
        </p:nvSpPr>
        <p:spPr>
          <a:xfrm>
            <a:off x="2711157" y="213227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Strawberry Bagel or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Chocolate Chip Whole Grain Muffin with String Cheese 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100% Orange Juice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997437" y="2126093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Trix Cereal Bar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Red Plum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5275175" y="2113890"/>
            <a:ext cx="1212000" cy="987401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Mini Pancakes 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or Chex Cereal Bowl with String Cheese 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100% Apple Juice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7858703" y="211389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2717600" y="3195350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Chicken Biscuit Sandwich or 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Honey Cheerios Cereal Bowl 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100% Grape Juice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5288277" y="3192452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17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Mini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Cinnis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 or Chex Cereal Bowl with String Cheese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100% Orange Juice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7859182" y="3174449"/>
            <a:ext cx="1227860" cy="987178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26082" y="4226692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2726487" y="4215545"/>
            <a:ext cx="1212000" cy="1008043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1000" b="1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SPRING BREAK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b="1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DISTRICT CLOSED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7875042" y="4217284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26082" y="527732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7883898" y="5258941"/>
            <a:ext cx="1212000" cy="1044672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20" name="Google Shape;120;p1"/>
          <p:cNvGraphicFramePr/>
          <p:nvPr/>
        </p:nvGraphicFramePr>
        <p:xfrm>
          <a:off x="126087" y="764366"/>
          <a:ext cx="6350125" cy="2743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Sunday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Monday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Tuesday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Wednesday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Thursday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" name="Google Shape;121;p1"/>
          <p:cNvGraphicFramePr/>
          <p:nvPr/>
        </p:nvGraphicFramePr>
        <p:xfrm>
          <a:off x="6476249" y="764366"/>
          <a:ext cx="2594400" cy="2743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Friday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Saturday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" name="Google Shape;1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4204" y="6376299"/>
            <a:ext cx="1499346" cy="27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 txBox="1"/>
          <p:nvPr/>
        </p:nvSpPr>
        <p:spPr>
          <a:xfrm>
            <a:off x="5199739" y="29168"/>
            <a:ext cx="3820089" cy="60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Century Gothic" panose="020B0502020202020204" pitchFamily="34" charset="0"/>
                <a:ea typeface="Arial Narrow"/>
                <a:cs typeface="Arial Narrow"/>
                <a:sym typeface="Arial Narrow"/>
              </a:rPr>
              <a:t>April 2025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Narrow"/>
              <a:cs typeface="Arial Narrow"/>
              <a:sym typeface="Arial Narrow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Narrow"/>
                <a:cs typeface="Arial Narrow"/>
                <a:sym typeface="Arial Narrow"/>
              </a:rPr>
              <a:t>  Orange Elementary Breakfast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Narrow"/>
              <a:cs typeface="Arial Narrow"/>
              <a:sym typeface="Arial Narrow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45759" y="6304002"/>
            <a:ext cx="30982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This 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institution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is an equal opportunity provider.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Due to Supplier shortages Menu Subject To Change Without Notice  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914025-B82B-A34D-B6A9-2CB3FC875FC4}"/>
              </a:ext>
            </a:extLst>
          </p:cNvPr>
          <p:cNvSpPr txBox="1"/>
          <p:nvPr/>
        </p:nvSpPr>
        <p:spPr>
          <a:xfrm>
            <a:off x="3688530" y="6350908"/>
            <a:ext cx="197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/>
              </a:rPr>
              <a:t>All meals served with choice of Low Fat and Skim milk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1430C6-C619-490F-9A9D-42F00D055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71" y="4223597"/>
            <a:ext cx="981654" cy="90561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D30FEC3-BE34-4F26-B4BC-B830985591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2" y="4329649"/>
            <a:ext cx="1169507" cy="799561"/>
          </a:xfrm>
          <a:prstGeom prst="rect">
            <a:avLst/>
          </a:prstGeom>
        </p:spPr>
      </p:pic>
      <p:sp>
        <p:nvSpPr>
          <p:cNvPr id="73" name="Google Shape;113;p1">
            <a:extLst>
              <a:ext uri="{FF2B5EF4-FFF2-40B4-BE49-F238E27FC236}">
                <a16:creationId xmlns:a16="http://schemas.microsoft.com/office/drawing/2014/main" id="{2AF70979-E7AB-4BB3-9D50-B0533FF3693B}"/>
              </a:ext>
            </a:extLst>
          </p:cNvPr>
          <p:cNvSpPr/>
          <p:nvPr/>
        </p:nvSpPr>
        <p:spPr>
          <a:xfrm>
            <a:off x="139586" y="214251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74" name="Picture 2">
            <a:extLst>
              <a:ext uri="{FF2B5EF4-FFF2-40B4-BE49-F238E27FC236}">
                <a16:creationId xmlns:a16="http://schemas.microsoft.com/office/drawing/2014/main" id="{28643835-14E5-49AF-A13C-797DAF5FF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61" y="2176618"/>
            <a:ext cx="1172045" cy="84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114;p1">
            <a:extLst>
              <a:ext uri="{FF2B5EF4-FFF2-40B4-BE49-F238E27FC236}">
                <a16:creationId xmlns:a16="http://schemas.microsoft.com/office/drawing/2014/main" id="{6A100CD5-0704-47F9-B6B5-205CE2FF4F3B}"/>
              </a:ext>
            </a:extLst>
          </p:cNvPr>
          <p:cNvSpPr/>
          <p:nvPr/>
        </p:nvSpPr>
        <p:spPr>
          <a:xfrm>
            <a:off x="130969" y="3171949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77" name="Picture 4">
            <a:extLst>
              <a:ext uri="{FF2B5EF4-FFF2-40B4-BE49-F238E27FC236}">
                <a16:creationId xmlns:a16="http://schemas.microsoft.com/office/drawing/2014/main" id="{5E4E813D-64A6-4F36-833B-BEA03C8B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71" y="3199531"/>
            <a:ext cx="1088020" cy="89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87;p1">
            <a:extLst>
              <a:ext uri="{FF2B5EF4-FFF2-40B4-BE49-F238E27FC236}">
                <a16:creationId xmlns:a16="http://schemas.microsoft.com/office/drawing/2014/main" id="{D0BA394F-792F-47BE-AF4C-309465C0B5C7}"/>
              </a:ext>
            </a:extLst>
          </p:cNvPr>
          <p:cNvSpPr/>
          <p:nvPr/>
        </p:nvSpPr>
        <p:spPr>
          <a:xfrm>
            <a:off x="149709" y="1114944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2E8EA21D-B4BA-42A4-A29B-BC733B031E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2" y="1439574"/>
            <a:ext cx="739671" cy="73967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A6FBD0C-1498-468B-B8C4-08FB8CE6FA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8" y="1099378"/>
            <a:ext cx="460470" cy="46752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D9727AC-198D-4F0C-9CE6-AE62012D9D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1" y="2202989"/>
            <a:ext cx="519735" cy="5097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B73A840-0A1A-4489-850B-A7AB362C3E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0" y="2334286"/>
            <a:ext cx="897925" cy="897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233F40-06C0-9D8E-67B9-FA03F7173F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9" y="3125286"/>
            <a:ext cx="700305" cy="752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9F1186-016B-231B-48F5-9E3178039B1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3" y="3625790"/>
            <a:ext cx="518384" cy="453028"/>
          </a:xfrm>
          <a:prstGeom prst="rect">
            <a:avLst/>
          </a:prstGeom>
        </p:spPr>
      </p:pic>
      <p:sp>
        <p:nvSpPr>
          <p:cNvPr id="6" name="Google Shape;107;p1">
            <a:extLst>
              <a:ext uri="{FF2B5EF4-FFF2-40B4-BE49-F238E27FC236}">
                <a16:creationId xmlns:a16="http://schemas.microsoft.com/office/drawing/2014/main" id="{EE08580D-D9D4-9B75-1DC3-2AB6CA5F9622}"/>
              </a:ext>
            </a:extLst>
          </p:cNvPr>
          <p:cNvSpPr/>
          <p:nvPr/>
        </p:nvSpPr>
        <p:spPr>
          <a:xfrm>
            <a:off x="1419205" y="3176174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14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Whole Grain Chocolate Chip Muffin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Granny Smith Apple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Google Shape;90;p1">
            <a:extLst>
              <a:ext uri="{FF2B5EF4-FFF2-40B4-BE49-F238E27FC236}">
                <a16:creationId xmlns:a16="http://schemas.microsoft.com/office/drawing/2014/main" id="{35E24737-5028-7335-119B-5219A957256F}"/>
              </a:ext>
            </a:extLst>
          </p:cNvPr>
          <p:cNvSpPr/>
          <p:nvPr/>
        </p:nvSpPr>
        <p:spPr>
          <a:xfrm>
            <a:off x="6574857" y="2148135"/>
            <a:ext cx="1212000" cy="9306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11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Banana Whole Grain Muffin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Orange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9;p1">
            <a:extLst>
              <a:ext uri="{FF2B5EF4-FFF2-40B4-BE49-F238E27FC236}">
                <a16:creationId xmlns:a16="http://schemas.microsoft.com/office/drawing/2014/main" id="{87403D23-722E-D5B9-9257-E389CE67609D}"/>
              </a:ext>
            </a:extLst>
          </p:cNvPr>
          <p:cNvSpPr/>
          <p:nvPr/>
        </p:nvSpPr>
        <p:spPr>
          <a:xfrm>
            <a:off x="4013894" y="3182769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Cocoa Puff Cereal Bar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Bartlett Pear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07;p1">
            <a:extLst>
              <a:ext uri="{FF2B5EF4-FFF2-40B4-BE49-F238E27FC236}">
                <a16:creationId xmlns:a16="http://schemas.microsoft.com/office/drawing/2014/main" id="{04420109-7F5A-7554-E3AF-70D1A2252474}"/>
              </a:ext>
            </a:extLst>
          </p:cNvPr>
          <p:cNvSpPr/>
          <p:nvPr/>
        </p:nvSpPr>
        <p:spPr>
          <a:xfrm>
            <a:off x="1423547" y="4226693"/>
            <a:ext cx="1212000" cy="989829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21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b="1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SPRING BREAK</a:t>
            </a:r>
            <a:endParaRPr kumimoji="0" lang="en-US" sz="7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DISTRICT CLOSED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b="1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10;p1">
            <a:extLst>
              <a:ext uri="{FF2B5EF4-FFF2-40B4-BE49-F238E27FC236}">
                <a16:creationId xmlns:a16="http://schemas.microsoft.com/office/drawing/2014/main" id="{6C587527-5F8F-123F-5A22-B6D2BED42655}"/>
              </a:ext>
            </a:extLst>
          </p:cNvPr>
          <p:cNvSpPr/>
          <p:nvPr/>
        </p:nvSpPr>
        <p:spPr>
          <a:xfrm>
            <a:off x="5258692" y="4196004"/>
            <a:ext cx="1212000" cy="1020518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SPRING BREAK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DISTRICT CLOSED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b="1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4;p1">
            <a:extLst>
              <a:ext uri="{FF2B5EF4-FFF2-40B4-BE49-F238E27FC236}">
                <a16:creationId xmlns:a16="http://schemas.microsoft.com/office/drawing/2014/main" id="{EF5D94AF-C0A7-418A-7306-75D02E87EEF8}"/>
              </a:ext>
            </a:extLst>
          </p:cNvPr>
          <p:cNvSpPr/>
          <p:nvPr/>
        </p:nvSpPr>
        <p:spPr>
          <a:xfrm>
            <a:off x="2746315" y="529631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29</a:t>
            </a:r>
            <a:endParaRPr kumimoji="0" lang="en-US" sz="7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Strawberry Bagel or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Chocolate Chip Whole Grain Muffin with String Cheese 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100% Orange Juice</a:t>
            </a:r>
          </a:p>
        </p:txBody>
      </p:sp>
      <p:sp>
        <p:nvSpPr>
          <p:cNvPr id="31" name="Google Shape;107;p1">
            <a:extLst>
              <a:ext uri="{FF2B5EF4-FFF2-40B4-BE49-F238E27FC236}">
                <a16:creationId xmlns:a16="http://schemas.microsoft.com/office/drawing/2014/main" id="{A0B14C52-24E3-DEAF-FED4-64ED46A36276}"/>
              </a:ext>
            </a:extLst>
          </p:cNvPr>
          <p:cNvSpPr/>
          <p:nvPr/>
        </p:nvSpPr>
        <p:spPr>
          <a:xfrm>
            <a:off x="1423586" y="5264317"/>
            <a:ext cx="1233336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28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Golden Graham Cereal Bar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Red Apple</a:t>
            </a:r>
          </a:p>
        </p:txBody>
      </p:sp>
      <p:sp>
        <p:nvSpPr>
          <p:cNvPr id="32" name="Google Shape;109;p1">
            <a:extLst>
              <a:ext uri="{FF2B5EF4-FFF2-40B4-BE49-F238E27FC236}">
                <a16:creationId xmlns:a16="http://schemas.microsoft.com/office/drawing/2014/main" id="{B95D545C-0BBE-9A36-8A3C-41F72DEBDE9C}"/>
              </a:ext>
            </a:extLst>
          </p:cNvPr>
          <p:cNvSpPr/>
          <p:nvPr/>
        </p:nvSpPr>
        <p:spPr>
          <a:xfrm>
            <a:off x="4026449" y="4212608"/>
            <a:ext cx="1212000" cy="1030458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SPRING BREAK</a:t>
            </a:r>
            <a:endParaRPr lang="en-US" sz="7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DISTRICT CLOSED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C278A8-1328-CB37-A16A-BCD79279E4AA}"/>
              </a:ext>
            </a:extLst>
          </p:cNvPr>
          <p:cNvSpPr/>
          <p:nvPr/>
        </p:nvSpPr>
        <p:spPr>
          <a:xfrm>
            <a:off x="188917" y="6376299"/>
            <a:ext cx="1412487" cy="32471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Geoffrey Simon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973-677-4000 x41732</a:t>
            </a:r>
          </a:p>
        </p:txBody>
      </p:sp>
      <p:sp>
        <p:nvSpPr>
          <p:cNvPr id="15" name="Google Shape;110;p1">
            <a:extLst>
              <a:ext uri="{FF2B5EF4-FFF2-40B4-BE49-F238E27FC236}">
                <a16:creationId xmlns:a16="http://schemas.microsoft.com/office/drawing/2014/main" id="{79AD99BA-4360-5510-62A0-7C9CC90BFBBD}"/>
              </a:ext>
            </a:extLst>
          </p:cNvPr>
          <p:cNvSpPr/>
          <p:nvPr/>
        </p:nvSpPr>
        <p:spPr>
          <a:xfrm>
            <a:off x="5246149" y="1064646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3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WG Apple Frudel or Chex Cereal Bowl with String Cheese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100% Orange Juice</a:t>
            </a:r>
          </a:p>
        </p:txBody>
      </p:sp>
      <p:sp>
        <p:nvSpPr>
          <p:cNvPr id="26" name="Google Shape;90;p1">
            <a:extLst>
              <a:ext uri="{FF2B5EF4-FFF2-40B4-BE49-F238E27FC236}">
                <a16:creationId xmlns:a16="http://schemas.microsoft.com/office/drawing/2014/main" id="{D23BF340-2F60-F64B-4EC0-FAFA7D5A39BD}"/>
              </a:ext>
            </a:extLst>
          </p:cNvPr>
          <p:cNvSpPr/>
          <p:nvPr/>
        </p:nvSpPr>
        <p:spPr>
          <a:xfrm>
            <a:off x="6556263" y="3182769"/>
            <a:ext cx="1236095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18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GOOD FRIDAY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DISTRICT CLOSED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107;p1">
            <a:extLst>
              <a:ext uri="{FF2B5EF4-FFF2-40B4-BE49-F238E27FC236}">
                <a16:creationId xmlns:a16="http://schemas.microsoft.com/office/drawing/2014/main" id="{6E36D51F-792A-56F4-DB03-61E0103F3C56}"/>
              </a:ext>
            </a:extLst>
          </p:cNvPr>
          <p:cNvSpPr/>
          <p:nvPr/>
        </p:nvSpPr>
        <p:spPr>
          <a:xfrm>
            <a:off x="1414960" y="2121180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7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Whole Grain Frosted Flakes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Red Apple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90;p1">
            <a:extLst>
              <a:ext uri="{FF2B5EF4-FFF2-40B4-BE49-F238E27FC236}">
                <a16:creationId xmlns:a16="http://schemas.microsoft.com/office/drawing/2014/main" id="{CA649907-5B67-A6DD-9080-67CA866A3718}"/>
              </a:ext>
            </a:extLst>
          </p:cNvPr>
          <p:cNvSpPr/>
          <p:nvPr/>
        </p:nvSpPr>
        <p:spPr>
          <a:xfrm>
            <a:off x="6582505" y="5296266"/>
            <a:ext cx="1212000" cy="1025225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Google Shape;107;p1">
            <a:extLst>
              <a:ext uri="{FF2B5EF4-FFF2-40B4-BE49-F238E27FC236}">
                <a16:creationId xmlns:a16="http://schemas.microsoft.com/office/drawing/2014/main" id="{6C9CF767-E2BC-5A0E-9DDF-F7FF15ADB92E}"/>
              </a:ext>
            </a:extLst>
          </p:cNvPr>
          <p:cNvSpPr/>
          <p:nvPr/>
        </p:nvSpPr>
        <p:spPr>
          <a:xfrm>
            <a:off x="1423547" y="1107233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11C126D9-4BE8-4C55-1AD2-4D056382C69B}"/>
              </a:ext>
            </a:extLst>
          </p:cNvPr>
          <p:cNvSpPr/>
          <p:nvPr/>
        </p:nvSpPr>
        <p:spPr>
          <a:xfrm>
            <a:off x="2726487" y="1102398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Mini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Cinnis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or  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Apple Cinnamon Whole Grain Muffin  with String Cheese 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100% Fruit Punch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5;p1">
            <a:extLst>
              <a:ext uri="{FF2B5EF4-FFF2-40B4-BE49-F238E27FC236}">
                <a16:creationId xmlns:a16="http://schemas.microsoft.com/office/drawing/2014/main" id="{B5D64DC8-FA34-5EFC-73C7-4EAF56E20D3C}"/>
              </a:ext>
            </a:extLst>
          </p:cNvPr>
          <p:cNvSpPr/>
          <p:nvPr/>
        </p:nvSpPr>
        <p:spPr>
          <a:xfrm>
            <a:off x="4035500" y="5282989"/>
            <a:ext cx="1212000" cy="101098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Trix Cereal Bar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Red Plum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2A7E7242-9600-EA8A-72EE-A11EB6DE7F92}"/>
              </a:ext>
            </a:extLst>
          </p:cNvPr>
          <p:cNvSpPr/>
          <p:nvPr/>
        </p:nvSpPr>
        <p:spPr>
          <a:xfrm>
            <a:off x="5326534" y="5283095"/>
            <a:ext cx="1212000" cy="1020518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ED52D3-D2DD-4582-22FB-13E303B026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53507" y="5352261"/>
            <a:ext cx="1054699" cy="823031"/>
          </a:xfrm>
          <a:prstGeom prst="rect">
            <a:avLst/>
          </a:prstGeom>
        </p:spPr>
      </p:pic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D1787BB8-4E6D-E990-6CD3-157FEEE923EB}"/>
              </a:ext>
            </a:extLst>
          </p:cNvPr>
          <p:cNvSpPr/>
          <p:nvPr/>
        </p:nvSpPr>
        <p:spPr>
          <a:xfrm>
            <a:off x="6532943" y="1084302"/>
            <a:ext cx="1236095" cy="987178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4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Cinnamon Toast Crunch Cereal Bowl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Apple Slices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EC73DDB-5504-1401-1890-BC3B0C48C9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9127" y="1125523"/>
            <a:ext cx="563934" cy="592249"/>
          </a:xfrm>
          <a:prstGeom prst="rect">
            <a:avLst/>
          </a:prstGeom>
        </p:spPr>
      </p:pic>
      <p:sp>
        <p:nvSpPr>
          <p:cNvPr id="17" name="Google Shape;91;p1">
            <a:extLst>
              <a:ext uri="{FF2B5EF4-FFF2-40B4-BE49-F238E27FC236}">
                <a16:creationId xmlns:a16="http://schemas.microsoft.com/office/drawing/2014/main" id="{FDC16026-D3CC-79B4-BEAA-4A04ED2F9EFA}"/>
              </a:ext>
            </a:extLst>
          </p:cNvPr>
          <p:cNvSpPr/>
          <p:nvPr/>
        </p:nvSpPr>
        <p:spPr>
          <a:xfrm>
            <a:off x="7854920" y="1117419"/>
            <a:ext cx="1212000" cy="9306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Peanut Free Schools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Cleveland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Forest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Oakwood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Park Ave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Lincoln </a:t>
            </a:r>
            <a:endParaRPr kumimoji="0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9BB792-421B-E157-B7A0-BA73AA983F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47762" y="1556115"/>
            <a:ext cx="451143" cy="438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098D5E-902B-3D84-6E7E-46EA2EFBEA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86172" y="1309231"/>
            <a:ext cx="1104833" cy="618706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44D716F1-B734-9C56-15D6-D832FCFCEA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26" y="5387295"/>
            <a:ext cx="914400" cy="731520"/>
          </a:xfrm>
          <a:prstGeom prst="rect">
            <a:avLst/>
          </a:prstGeom>
        </p:spPr>
      </p:pic>
      <p:pic>
        <p:nvPicPr>
          <p:cNvPr id="25" name="Picture 2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A12F989-778C-7512-7A4E-AD3F6D04AE1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83" y="5427729"/>
            <a:ext cx="1122829" cy="6858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E4FD24E-DCBC-4996-AEBE-80EABAE9BBF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44" y="4936868"/>
            <a:ext cx="443618" cy="440908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676E1CA4-403D-96B0-37BE-19D608644D2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5" y="5508025"/>
            <a:ext cx="1164234" cy="576530"/>
          </a:xfrm>
          <a:prstGeom prst="rect">
            <a:avLst/>
          </a:prstGeom>
        </p:spPr>
      </p:pic>
      <p:sp>
        <p:nvSpPr>
          <p:cNvPr id="5" name="Google Shape;110;p1">
            <a:extLst>
              <a:ext uri="{FF2B5EF4-FFF2-40B4-BE49-F238E27FC236}">
                <a16:creationId xmlns:a16="http://schemas.microsoft.com/office/drawing/2014/main" id="{F8FE75EE-6086-D505-D339-E5B0740B5DBA}"/>
              </a:ext>
            </a:extLst>
          </p:cNvPr>
          <p:cNvSpPr/>
          <p:nvPr/>
        </p:nvSpPr>
        <p:spPr>
          <a:xfrm>
            <a:off x="3973461" y="1073278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2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Trix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Cereal Bar with Graham Cracker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b="1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Fresh Plum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7" name="Google Shape;90;p1">
            <a:extLst>
              <a:ext uri="{FF2B5EF4-FFF2-40B4-BE49-F238E27FC236}">
                <a16:creationId xmlns:a16="http://schemas.microsoft.com/office/drawing/2014/main" id="{C4D78EAA-332A-AC57-7BE4-3DE22BA3618C}"/>
              </a:ext>
            </a:extLst>
          </p:cNvPr>
          <p:cNvSpPr/>
          <p:nvPr/>
        </p:nvSpPr>
        <p:spPr>
          <a:xfrm>
            <a:off x="6532943" y="4219332"/>
            <a:ext cx="1236095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SPRING BREAK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DISTRICT CLOSED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21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6564375" y="1114788"/>
            <a:ext cx="1212000" cy="972404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	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Classic Cheese Deep Dish Pizza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Baby Carrot with Ranch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Cupped Diced Pears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710919" y="2123668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  <a:effectLst>
            <a:glow>
              <a:schemeClr val="accent1">
                <a:alpha val="40000"/>
              </a:schemeClr>
            </a:glow>
            <a:reflection stA="31000"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Chicken Nuggets and Mashed Potato Bowl </a:t>
            </a:r>
          </a:p>
          <a:p>
            <a:pPr algn="ctr" defTabSz="914400">
              <a:buClr>
                <a:srgbClr val="000000"/>
              </a:buClr>
              <a:buSzPts val="1000"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Seasoned Spinach With Tomatoes</a:t>
            </a:r>
          </a:p>
          <a:p>
            <a:pPr algn="ctr" defTabSz="914400">
              <a:buClr>
                <a:srgbClr val="000000"/>
              </a:buClr>
              <a:buSzPts val="1000"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Fresh Orange Slices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987733" y="2071369"/>
            <a:ext cx="1212000" cy="1034652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9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  </a:t>
            </a: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Cheeseburger 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Hamburger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Season Potato Wedges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Chilled Cupped Mandarin Oranges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7858703" y="211389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2728414" y="317605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b="1" u="sng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Baked Chicken with Yellow Rice </a:t>
            </a:r>
            <a:endParaRPr kumimoji="0" lang="en-US" sz="7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Seasoned Pinto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Dried Cranberry Craisins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5288277" y="3192452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Classic Cheese Deep Dish Pizza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Baby Carrot with Ranch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Cupped Diced Pears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7875960" y="315767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7875960" y="4208306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26082" y="527732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Fun Lunch / Grab &amp; Go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Daily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- Turkey or Turkey Ham &amp; Cheese Sandwich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r>
              <a:rPr lang="en-US" sz="6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M-W-F</a:t>
            </a:r>
            <a:r>
              <a:rPr lang="en-US" sz="6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  -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Sun Butter &amp; Jelly or Assorted Salads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Tues &amp; Thurs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- Fruit Parfait Cup or Fun Lunch</a:t>
            </a:r>
          </a:p>
        </p:txBody>
      </p:sp>
      <p:sp>
        <p:nvSpPr>
          <p:cNvPr id="119" name="Google Shape;119;p1"/>
          <p:cNvSpPr/>
          <p:nvPr/>
        </p:nvSpPr>
        <p:spPr>
          <a:xfrm>
            <a:off x="7883898" y="5258940"/>
            <a:ext cx="1212000" cy="1048495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20" name="Google Shape;120;p1"/>
          <p:cNvGraphicFramePr/>
          <p:nvPr/>
        </p:nvGraphicFramePr>
        <p:xfrm>
          <a:off x="126085" y="764366"/>
          <a:ext cx="6350125" cy="2743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Sunday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Monday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Tuesday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Wednesday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Thursday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" name="Google Shape;121;p1"/>
          <p:cNvGraphicFramePr/>
          <p:nvPr/>
        </p:nvGraphicFramePr>
        <p:xfrm>
          <a:off x="6476249" y="764366"/>
          <a:ext cx="2594400" cy="2743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Friday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Saturday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" name="Google Shape;1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1797" y="6423019"/>
            <a:ext cx="1499346" cy="27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 txBox="1"/>
          <p:nvPr/>
        </p:nvSpPr>
        <p:spPr>
          <a:xfrm>
            <a:off x="5199737" y="4229"/>
            <a:ext cx="3820089" cy="58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Century Gothic" panose="020B0502020202020204" pitchFamily="34" charset="0"/>
                <a:ea typeface="Arial Narrow"/>
                <a:cs typeface="Arial Narrow"/>
                <a:sym typeface="Arial Narrow"/>
              </a:rPr>
              <a:t>April 2025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Narrow"/>
              <a:cs typeface="Arial Narrow"/>
              <a:sym typeface="Arial Narrow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Arial Narrow"/>
                <a:cs typeface="Arial Narrow"/>
                <a:sym typeface="Arial Narrow"/>
              </a:rPr>
              <a:t>  Orange Elementary Lunch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Arial Narrow"/>
              <a:cs typeface="Arial Narrow"/>
              <a:sym typeface="Arial Narrow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05869" y="6323259"/>
            <a:ext cx="30982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This 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institution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is an equal opportunity provider.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Due to Supplier shortages Menu Subject To Change Without Notice  </a:t>
            </a:r>
            <a:endParaRPr kumimoji="0" lang="en-US" sz="1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914025-B82B-A34D-B6A9-2CB3FC875FC4}"/>
              </a:ext>
            </a:extLst>
          </p:cNvPr>
          <p:cNvSpPr txBox="1"/>
          <p:nvPr/>
        </p:nvSpPr>
        <p:spPr>
          <a:xfrm>
            <a:off x="3688528" y="6350908"/>
            <a:ext cx="197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/>
              </a:rPr>
              <a:t>All meals served with choice of Low Fat and Skim milk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1430C6-C619-490F-9A9D-42F00D055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11" y="4153109"/>
            <a:ext cx="1241049" cy="1144914"/>
          </a:xfrm>
          <a:prstGeom prst="rect">
            <a:avLst/>
          </a:prstGeom>
        </p:spPr>
      </p:pic>
      <p:sp>
        <p:nvSpPr>
          <p:cNvPr id="6" name="Google Shape;107;p1">
            <a:extLst>
              <a:ext uri="{FF2B5EF4-FFF2-40B4-BE49-F238E27FC236}">
                <a16:creationId xmlns:a16="http://schemas.microsoft.com/office/drawing/2014/main" id="{EE08580D-D9D4-9B75-1DC3-2AB6CA5F9622}"/>
              </a:ext>
            </a:extLst>
          </p:cNvPr>
          <p:cNvSpPr/>
          <p:nvPr/>
        </p:nvSpPr>
        <p:spPr>
          <a:xfrm>
            <a:off x="1419205" y="3183923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Mozzarella Sticks with Marinara Sauce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Seasoned Spinach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Chilled Cupped Pears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9;p1">
            <a:extLst>
              <a:ext uri="{FF2B5EF4-FFF2-40B4-BE49-F238E27FC236}">
                <a16:creationId xmlns:a16="http://schemas.microsoft.com/office/drawing/2014/main" id="{87403D23-722E-D5B9-9257-E389CE67609D}"/>
              </a:ext>
            </a:extLst>
          </p:cNvPr>
          <p:cNvSpPr/>
          <p:nvPr/>
        </p:nvSpPr>
        <p:spPr>
          <a:xfrm>
            <a:off x="3987732" y="3161173"/>
            <a:ext cx="1212001" cy="987784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Chicken &amp; WG Waffles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Candid Sweet Potatoes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Apple Slices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1" name="Google Shape;109;p1">
            <a:extLst>
              <a:ext uri="{FF2B5EF4-FFF2-40B4-BE49-F238E27FC236}">
                <a16:creationId xmlns:a16="http://schemas.microsoft.com/office/drawing/2014/main" id="{8C5B8F90-F209-DE53-E322-DF856E49BAED}"/>
              </a:ext>
            </a:extLst>
          </p:cNvPr>
          <p:cNvSpPr/>
          <p:nvPr/>
        </p:nvSpPr>
        <p:spPr>
          <a:xfrm>
            <a:off x="6588821" y="317994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18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GOOD FRIDAY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DISTRICT CLOSED</a:t>
            </a:r>
            <a:endParaRPr kumimoji="0" lang="en-US" sz="700" b="1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07;p1">
            <a:extLst>
              <a:ext uri="{FF2B5EF4-FFF2-40B4-BE49-F238E27FC236}">
                <a16:creationId xmlns:a16="http://schemas.microsoft.com/office/drawing/2014/main" id="{04420109-7F5A-7554-E3AF-70D1A2252474}"/>
              </a:ext>
            </a:extLst>
          </p:cNvPr>
          <p:cNvSpPr/>
          <p:nvPr/>
        </p:nvSpPr>
        <p:spPr>
          <a:xfrm>
            <a:off x="1451869" y="4222668"/>
            <a:ext cx="1162757" cy="993143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SPRING BREAK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DISTRICT CLOSED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10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4;p1">
            <a:extLst>
              <a:ext uri="{FF2B5EF4-FFF2-40B4-BE49-F238E27FC236}">
                <a16:creationId xmlns:a16="http://schemas.microsoft.com/office/drawing/2014/main" id="{EF5D94AF-C0A7-418A-7306-75D02E87EEF8}"/>
              </a:ext>
            </a:extLst>
          </p:cNvPr>
          <p:cNvSpPr/>
          <p:nvPr/>
        </p:nvSpPr>
        <p:spPr>
          <a:xfrm>
            <a:off x="2695143" y="1110440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Beef Walking Taco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Seasoned Black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Lettuce, Tomato, and Cheddar Cheese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Granny Smith Apple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F2B6BA-F03D-AD00-2C1E-D7B87A152D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73" y="2102926"/>
            <a:ext cx="1050405" cy="480665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  <a:reflection stA="88000" endPos="65000" dist="50800" dir="5400000" sy="-100000" algn="bl" rotWithShape="0"/>
          </a:effectLst>
        </p:spPr>
      </p:pic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192ABE46-406D-C5CA-8421-8DEB070443CB}"/>
              </a:ext>
            </a:extLst>
          </p:cNvPr>
          <p:cNvSpPr/>
          <p:nvPr/>
        </p:nvSpPr>
        <p:spPr>
          <a:xfrm>
            <a:off x="139586" y="1125826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Fun Lunch / Grab &amp; Go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Daily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- Turkey or Turkey Ham &amp; Cheese Sandwich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M-W-F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-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Sun Butter &amp; Jelly or Assorted Salads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Tues &amp; Thurs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- Fruit Parfait Cup or Fun Lunch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F34E91-AE3E-3F38-8233-59FF1BC18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37" y="2294412"/>
            <a:ext cx="323991" cy="317739"/>
          </a:xfrm>
          <a:prstGeom prst="rect">
            <a:avLst/>
          </a:prstGeom>
        </p:spPr>
      </p:pic>
      <p:sp>
        <p:nvSpPr>
          <p:cNvPr id="18" name="Google Shape;113;p1">
            <a:extLst>
              <a:ext uri="{FF2B5EF4-FFF2-40B4-BE49-F238E27FC236}">
                <a16:creationId xmlns:a16="http://schemas.microsoft.com/office/drawing/2014/main" id="{E36FF7C9-63A7-82A9-90CC-B4ACC1A359CF}"/>
              </a:ext>
            </a:extLst>
          </p:cNvPr>
          <p:cNvSpPr/>
          <p:nvPr/>
        </p:nvSpPr>
        <p:spPr>
          <a:xfrm>
            <a:off x="139586" y="2150226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5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Fun Lunch / Grab &amp; Go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Daily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- Turkey or Turkey Ham &amp; Cheese Sandwich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M-W-F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-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Sun Butter &amp; Jelly or Assorted Salads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Tues &amp; Thurs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- Fruit Parfait Cup or Fun Lunch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14;p1">
            <a:extLst>
              <a:ext uri="{FF2B5EF4-FFF2-40B4-BE49-F238E27FC236}">
                <a16:creationId xmlns:a16="http://schemas.microsoft.com/office/drawing/2014/main" id="{0518D0E6-C6C2-1D55-2CB0-7EA1467A301E}"/>
              </a:ext>
            </a:extLst>
          </p:cNvPr>
          <p:cNvSpPr/>
          <p:nvPr/>
        </p:nvSpPr>
        <p:spPr>
          <a:xfrm>
            <a:off x="138391" y="317829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Fun Lunch / Grab &amp; Go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Daily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- Turkey or Turkey Ham &amp; Cheese Sandwich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M-W-F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-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Sun Butter &amp; Jelly or Assorted Salads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Tues &amp; Thurs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- Fruit Parfait Cup or Fun Lunch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106;p1">
            <a:extLst>
              <a:ext uri="{FF2B5EF4-FFF2-40B4-BE49-F238E27FC236}">
                <a16:creationId xmlns:a16="http://schemas.microsoft.com/office/drawing/2014/main" id="{6671258A-3564-DAF4-C565-8BF5DC2ED550}"/>
              </a:ext>
            </a:extLst>
          </p:cNvPr>
          <p:cNvSpPr/>
          <p:nvPr/>
        </p:nvSpPr>
        <p:spPr>
          <a:xfrm>
            <a:off x="126082" y="4226692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Fun Lunch / Grab &amp; Go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Daily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- Turkey or Turkey Ham &amp; Cheese Sandwich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M-W-F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 -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Sun Butter &amp; Jelly or Assorted Salads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Tues &amp; Thurs 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- Fruit Parfait Cup or Fun Lunch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2C7B005-4D58-6147-7A33-FE56473547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06" y="3144315"/>
            <a:ext cx="494429" cy="4944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5101302-17AC-F2C1-8382-D065C27EF3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23" y="3788671"/>
            <a:ext cx="415648" cy="4156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AE294ED-F740-FFF7-9ABA-503B36B157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55" y="1156060"/>
            <a:ext cx="339590" cy="3647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B3543DB-6A01-2515-EA78-64856CFBB637}"/>
              </a:ext>
            </a:extLst>
          </p:cNvPr>
          <p:cNvSpPr/>
          <p:nvPr/>
        </p:nvSpPr>
        <p:spPr>
          <a:xfrm>
            <a:off x="188915" y="6376299"/>
            <a:ext cx="1412487" cy="32471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Geoffrey Simon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973-677-4000 x41732</a:t>
            </a:r>
          </a:p>
        </p:txBody>
      </p:sp>
      <p:sp>
        <p:nvSpPr>
          <p:cNvPr id="23" name="Google Shape;109;p1">
            <a:extLst>
              <a:ext uri="{FF2B5EF4-FFF2-40B4-BE49-F238E27FC236}">
                <a16:creationId xmlns:a16="http://schemas.microsoft.com/office/drawing/2014/main" id="{F32BD5D2-FF2D-85A9-4026-A7F809559100}"/>
              </a:ext>
            </a:extLst>
          </p:cNvPr>
          <p:cNvSpPr/>
          <p:nvPr/>
        </p:nvSpPr>
        <p:spPr>
          <a:xfrm>
            <a:off x="3995477" y="5270506"/>
            <a:ext cx="1241049" cy="1015812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30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Popcorn Chicken with WG Dinner Roll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Seasoned  Corn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Fresh Anju Pear 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6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8" name="Google Shape;110;p1">
            <a:extLst>
              <a:ext uri="{FF2B5EF4-FFF2-40B4-BE49-F238E27FC236}">
                <a16:creationId xmlns:a16="http://schemas.microsoft.com/office/drawing/2014/main" id="{F78C6D3A-F34F-571D-EBEC-FFB37B91503E}"/>
              </a:ext>
            </a:extLst>
          </p:cNvPr>
          <p:cNvSpPr/>
          <p:nvPr/>
        </p:nvSpPr>
        <p:spPr>
          <a:xfrm>
            <a:off x="3974531" y="1112545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Turkey Hot Dog On WG Bun 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Vegetarian Beans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Fresh Orange Slices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07;p1">
            <a:extLst>
              <a:ext uri="{FF2B5EF4-FFF2-40B4-BE49-F238E27FC236}">
                <a16:creationId xmlns:a16="http://schemas.microsoft.com/office/drawing/2014/main" id="{8D0D9112-6CF6-9255-773B-2167442372EE}"/>
              </a:ext>
            </a:extLst>
          </p:cNvPr>
          <p:cNvSpPr/>
          <p:nvPr/>
        </p:nvSpPr>
        <p:spPr>
          <a:xfrm>
            <a:off x="1420326" y="213944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Cheesy </a:t>
            </a: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Mac &amp; Cheese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Steamed Broccoli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Chilled Cupped Peaches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96;p1">
            <a:extLst>
              <a:ext uri="{FF2B5EF4-FFF2-40B4-BE49-F238E27FC236}">
                <a16:creationId xmlns:a16="http://schemas.microsoft.com/office/drawing/2014/main" id="{54C2EE2E-C1DF-0AF7-25EA-58E0BE97C23E}"/>
              </a:ext>
            </a:extLst>
          </p:cNvPr>
          <p:cNvSpPr/>
          <p:nvPr/>
        </p:nvSpPr>
        <p:spPr>
          <a:xfrm>
            <a:off x="5275175" y="211389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Beef  Meatball Sandwich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Crispy French Fries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Fresh Red Apple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90;p1">
            <a:extLst>
              <a:ext uri="{FF2B5EF4-FFF2-40B4-BE49-F238E27FC236}">
                <a16:creationId xmlns:a16="http://schemas.microsoft.com/office/drawing/2014/main" id="{611D805D-C6B9-0756-D923-2A227033AD96}"/>
              </a:ext>
            </a:extLst>
          </p:cNvPr>
          <p:cNvSpPr/>
          <p:nvPr/>
        </p:nvSpPr>
        <p:spPr>
          <a:xfrm>
            <a:off x="6575020" y="2143702"/>
            <a:ext cx="1212000" cy="925231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11</a:t>
            </a: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Classic Cheese or Turkey Pepperoni Pizza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Baby Carrot with Ranch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Pineapple Tidbits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0D5267D9-3AB0-F192-6ED9-E3F8F854D74E}"/>
              </a:ext>
            </a:extLst>
          </p:cNvPr>
          <p:cNvSpPr/>
          <p:nvPr/>
        </p:nvSpPr>
        <p:spPr>
          <a:xfrm>
            <a:off x="6585316" y="5290652"/>
            <a:ext cx="1212000" cy="1020026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Google Shape;107;p1">
            <a:extLst>
              <a:ext uri="{FF2B5EF4-FFF2-40B4-BE49-F238E27FC236}">
                <a16:creationId xmlns:a16="http://schemas.microsoft.com/office/drawing/2014/main" id="{382AB503-80B7-4838-C2E5-56336FA9117E}"/>
              </a:ext>
            </a:extLst>
          </p:cNvPr>
          <p:cNvSpPr/>
          <p:nvPr/>
        </p:nvSpPr>
        <p:spPr>
          <a:xfrm>
            <a:off x="1451126" y="5269502"/>
            <a:ext cx="1162757" cy="993143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28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Sweet &amp; Sour Chicken Over Brown Rice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Seasoned Broccoli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Pineapple Tidbit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07;p1">
            <a:extLst>
              <a:ext uri="{FF2B5EF4-FFF2-40B4-BE49-F238E27FC236}">
                <a16:creationId xmlns:a16="http://schemas.microsoft.com/office/drawing/2014/main" id="{B8524D3E-BC67-72FD-D8FC-40AE3FD11C62}"/>
              </a:ext>
            </a:extLst>
          </p:cNvPr>
          <p:cNvSpPr/>
          <p:nvPr/>
        </p:nvSpPr>
        <p:spPr>
          <a:xfrm>
            <a:off x="2688761" y="5266885"/>
            <a:ext cx="1271377" cy="1026255"/>
          </a:xfrm>
          <a:prstGeom prst="roundRect">
            <a:avLst>
              <a:gd name="adj" fmla="val 5771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b="1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Turkey Nachos Salsa &amp; Cheese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Seasoned Kidney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Fresh Apple Slices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9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9" name="Google Shape;94;p1">
            <a:extLst>
              <a:ext uri="{FF2B5EF4-FFF2-40B4-BE49-F238E27FC236}">
                <a16:creationId xmlns:a16="http://schemas.microsoft.com/office/drawing/2014/main" id="{0EE24CF2-2720-8CC8-53F9-112C0C2D620A}"/>
              </a:ext>
            </a:extLst>
          </p:cNvPr>
          <p:cNvSpPr/>
          <p:nvPr/>
        </p:nvSpPr>
        <p:spPr>
          <a:xfrm>
            <a:off x="1439399" y="1122193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  <a:effectLst>
            <a:glow>
              <a:schemeClr val="accent1">
                <a:alpha val="40000"/>
              </a:schemeClr>
            </a:glow>
            <a:reflection stA="31000" endPos="0" dist="508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Google Shape;95;p1">
            <a:extLst>
              <a:ext uri="{FF2B5EF4-FFF2-40B4-BE49-F238E27FC236}">
                <a16:creationId xmlns:a16="http://schemas.microsoft.com/office/drawing/2014/main" id="{85050B39-757B-EB08-CFF9-16811A0AC4E6}"/>
              </a:ext>
            </a:extLst>
          </p:cNvPr>
          <p:cNvSpPr/>
          <p:nvPr/>
        </p:nvSpPr>
        <p:spPr>
          <a:xfrm>
            <a:off x="5275175" y="5269501"/>
            <a:ext cx="1212000" cy="1026255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96;p1">
            <a:extLst>
              <a:ext uri="{FF2B5EF4-FFF2-40B4-BE49-F238E27FC236}">
                <a16:creationId xmlns:a16="http://schemas.microsoft.com/office/drawing/2014/main" id="{04F09755-3508-890D-4ED5-311B271167EC}"/>
              </a:ext>
            </a:extLst>
          </p:cNvPr>
          <p:cNvSpPr/>
          <p:nvPr/>
        </p:nvSpPr>
        <p:spPr>
          <a:xfrm>
            <a:off x="5249773" y="1119553"/>
            <a:ext cx="1212000" cy="965892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b="1" u="sng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Chicken Tenders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Tater Tots &amp; Dinner Roll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Fresh Apple Slices</a:t>
            </a:r>
            <a:endParaRPr kumimoji="0" lang="en-US" sz="70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700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A675149-D3E8-3695-1963-A2CCC4C471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4931" y="5472503"/>
            <a:ext cx="1091279" cy="49381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FAE5A4C-1B35-F5E1-8A52-788567C76D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720" y="6376476"/>
            <a:ext cx="507060" cy="447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203215-3809-9066-0DEA-F3F1CD9C1E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0380" y="3346280"/>
            <a:ext cx="1028646" cy="680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5F7573-EDF2-44EF-8901-BB155602C9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1773" y="5410215"/>
            <a:ext cx="1074112" cy="710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CCA5F5-08E8-D2B8-F916-1DA3667894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3916" y="2704891"/>
            <a:ext cx="448583" cy="448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595EBE-6C1C-E2EB-6721-CDD7C5B97C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0466" y="5257099"/>
            <a:ext cx="1109563" cy="9009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82E924A-F736-7787-895E-B20ECEE11A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4132" y="1309616"/>
            <a:ext cx="1104833" cy="6187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C83BDE-65FB-92E9-B73F-7526DD6393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4772" y="1917842"/>
            <a:ext cx="930627" cy="521150"/>
          </a:xfrm>
          <a:prstGeom prst="rect">
            <a:avLst/>
          </a:prstGeom>
        </p:spPr>
      </p:pic>
      <p:sp>
        <p:nvSpPr>
          <p:cNvPr id="28" name="Google Shape;91;p1">
            <a:extLst>
              <a:ext uri="{FF2B5EF4-FFF2-40B4-BE49-F238E27FC236}">
                <a16:creationId xmlns:a16="http://schemas.microsoft.com/office/drawing/2014/main" id="{25159542-B3CD-EB2C-8C8C-A1021321C4BE}"/>
              </a:ext>
            </a:extLst>
          </p:cNvPr>
          <p:cNvSpPr/>
          <p:nvPr/>
        </p:nvSpPr>
        <p:spPr>
          <a:xfrm>
            <a:off x="7855444" y="1109465"/>
            <a:ext cx="1212000" cy="961904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Peanut Free Schools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Cleveland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Forest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Oakwood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Park Ave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Lincoln </a:t>
            </a:r>
            <a:endParaRPr kumimoji="0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6" name="Picture 2" descr="Free Cliparts No Nuts, Download Free Cliparts No Nuts png ...">
            <a:extLst>
              <a:ext uri="{FF2B5EF4-FFF2-40B4-BE49-F238E27FC236}">
                <a16:creationId xmlns:a16="http://schemas.microsoft.com/office/drawing/2014/main" id="{8657E991-9104-5D25-054E-E5CC26A07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alphaModFix amt="59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237" y="1515915"/>
            <a:ext cx="455033" cy="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18E079-4E93-77CB-0E29-FE86D7B0CEF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39870" y="3096072"/>
            <a:ext cx="413072" cy="413072"/>
          </a:xfrm>
          <a:prstGeom prst="rect">
            <a:avLst/>
          </a:prstGeom>
        </p:spPr>
      </p:pic>
      <p:sp>
        <p:nvSpPr>
          <p:cNvPr id="10" name="Google Shape;108;p1">
            <a:extLst>
              <a:ext uri="{FF2B5EF4-FFF2-40B4-BE49-F238E27FC236}">
                <a16:creationId xmlns:a16="http://schemas.microsoft.com/office/drawing/2014/main" id="{ECEA01C1-572E-7A5A-D563-03489035055D}"/>
              </a:ext>
            </a:extLst>
          </p:cNvPr>
          <p:cNvSpPr/>
          <p:nvPr/>
        </p:nvSpPr>
        <p:spPr>
          <a:xfrm>
            <a:off x="2702642" y="4220701"/>
            <a:ext cx="1212000" cy="1008043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1000" b="1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SPRING BREAK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b="1" kern="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DISTRICT CLOSED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09;p1">
            <a:extLst>
              <a:ext uri="{FF2B5EF4-FFF2-40B4-BE49-F238E27FC236}">
                <a16:creationId xmlns:a16="http://schemas.microsoft.com/office/drawing/2014/main" id="{F34A584D-A4FF-FC02-4439-BC67FBC6360A}"/>
              </a:ext>
            </a:extLst>
          </p:cNvPr>
          <p:cNvSpPr/>
          <p:nvPr/>
        </p:nvSpPr>
        <p:spPr>
          <a:xfrm>
            <a:off x="4023693" y="4226641"/>
            <a:ext cx="1212000" cy="1030458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800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23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SPRING BREAK</a:t>
            </a:r>
            <a:endParaRPr lang="en-US" sz="7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DISTRICT CLOSED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110;p1">
            <a:extLst>
              <a:ext uri="{FF2B5EF4-FFF2-40B4-BE49-F238E27FC236}">
                <a16:creationId xmlns:a16="http://schemas.microsoft.com/office/drawing/2014/main" id="{B82E22E5-A625-185B-1B57-7555BDBE1A70}"/>
              </a:ext>
            </a:extLst>
          </p:cNvPr>
          <p:cNvSpPr/>
          <p:nvPr/>
        </p:nvSpPr>
        <p:spPr>
          <a:xfrm>
            <a:off x="5294386" y="4222294"/>
            <a:ext cx="1212000" cy="1020518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SPRING BREAK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DISTRICT CLOSED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lang="en-US" sz="800" b="1" kern="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2" name="Google Shape;90;p1">
            <a:extLst>
              <a:ext uri="{FF2B5EF4-FFF2-40B4-BE49-F238E27FC236}">
                <a16:creationId xmlns:a16="http://schemas.microsoft.com/office/drawing/2014/main" id="{E075022C-E63B-C05C-830D-316EF961170B}"/>
              </a:ext>
            </a:extLst>
          </p:cNvPr>
          <p:cNvSpPr/>
          <p:nvPr/>
        </p:nvSpPr>
        <p:spPr>
          <a:xfrm>
            <a:off x="6571758" y="4206132"/>
            <a:ext cx="1274320" cy="1035414"/>
          </a:xfrm>
          <a:prstGeom prst="roundRect">
            <a:avLst>
              <a:gd name="adj" fmla="val 7498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lang="en-US" sz="700" b="1" kern="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  <a:t>SPRING BREAK</a:t>
            </a:r>
            <a:endParaRPr lang="en-US" sz="1000" b="1" u="sng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DISTRICT CLOSED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5591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hartwells 2019">
      <a:dk1>
        <a:srgbClr val="000000"/>
      </a:dk1>
      <a:lt1>
        <a:sysClr val="window" lastClr="FFFFFF"/>
      </a:lt1>
      <a:dk2>
        <a:srgbClr val="1E355E"/>
      </a:dk2>
      <a:lt2>
        <a:srgbClr val="E7E6E6"/>
      </a:lt2>
      <a:accent1>
        <a:srgbClr val="F5333F"/>
      </a:accent1>
      <a:accent2>
        <a:srgbClr val="E1C843"/>
      </a:accent2>
      <a:accent3>
        <a:srgbClr val="3F97B5"/>
      </a:accent3>
      <a:accent4>
        <a:srgbClr val="EB9BAD"/>
      </a:accent4>
      <a:accent5>
        <a:srgbClr val="3EBDAD"/>
      </a:accent5>
      <a:accent6>
        <a:srgbClr val="EF7623"/>
      </a:accent6>
      <a:hlink>
        <a:srgbClr val="1E355E"/>
      </a:hlink>
      <a:folHlink>
        <a:srgbClr val="3EBDA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d62b7dd-4b48-44bd-90e7-e143a22c8ead}" enabled="0" method="" siteId="{cd62b7dd-4b48-44bd-90e7-e143a22c8e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3223</TotalTime>
  <Words>750</Words>
  <Application>Microsoft Office PowerPoint</Application>
  <PresentationFormat>On-screen Show (4:3)</PresentationFormat>
  <Paragraphs>511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Century Gothic</vt:lpstr>
      <vt:lpstr>Lato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King, Devoy</dc:creator>
  <cp:lastModifiedBy>Dorian Dorsey</cp:lastModifiedBy>
  <cp:revision>9</cp:revision>
  <cp:lastPrinted>2024-12-24T22:09:41Z</cp:lastPrinted>
  <dcterms:created xsi:type="dcterms:W3CDTF">2024-12-24T20:37:49Z</dcterms:created>
  <dcterms:modified xsi:type="dcterms:W3CDTF">2025-03-11T22:20:53Z</dcterms:modified>
</cp:coreProperties>
</file>